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gdHFiXh/eQpWgm9coK1Uy8AjXi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-65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4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53A5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1028700" y="5493605"/>
            <a:ext cx="3503658" cy="834056"/>
          </a:xfrm>
          <a:custGeom>
            <a:avLst/>
            <a:gdLst/>
            <a:ahLst/>
            <a:cxnLst/>
            <a:rect l="l" t="t" r="r" b="b"/>
            <a:pathLst>
              <a:path w="4259766" h="1014050" extrusionOk="0">
                <a:moveTo>
                  <a:pt x="4135306" y="1014050"/>
                </a:moveTo>
                <a:lnTo>
                  <a:pt x="124460" y="1014050"/>
                </a:lnTo>
                <a:cubicBezTo>
                  <a:pt x="55880" y="1014050"/>
                  <a:pt x="0" y="958170"/>
                  <a:pt x="0" y="88959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4135306" y="0"/>
                </a:lnTo>
                <a:cubicBezTo>
                  <a:pt x="4203886" y="0"/>
                  <a:pt x="4259766" y="55880"/>
                  <a:pt x="4259766" y="124460"/>
                </a:cubicBezTo>
                <a:lnTo>
                  <a:pt x="4259766" y="889590"/>
                </a:lnTo>
                <a:cubicBezTo>
                  <a:pt x="4259766" y="958170"/>
                  <a:pt x="4203886" y="1014050"/>
                  <a:pt x="4135306" y="1014050"/>
                </a:cubicBezTo>
                <a:close/>
              </a:path>
            </a:pathLst>
          </a:custGeom>
          <a:solidFill>
            <a:srgbClr val="FAB7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"/>
          <p:cNvSpPr/>
          <p:nvPr/>
        </p:nvSpPr>
        <p:spPr>
          <a:xfrm rot="5400000" flipH="1">
            <a:off x="203557" y="707811"/>
            <a:ext cx="1650286" cy="2292064"/>
          </a:xfrm>
          <a:custGeom>
            <a:avLst/>
            <a:gdLst/>
            <a:ahLst/>
            <a:cxnLst/>
            <a:rect l="l" t="t" r="r" b="b"/>
            <a:pathLst>
              <a:path w="1650286" h="2292064" extrusionOk="0">
                <a:moveTo>
                  <a:pt x="0" y="2292064"/>
                </a:moveTo>
                <a:lnTo>
                  <a:pt x="1650286" y="2292064"/>
                </a:lnTo>
                <a:lnTo>
                  <a:pt x="1650286" y="0"/>
                </a:lnTo>
                <a:lnTo>
                  <a:pt x="0" y="0"/>
                </a:lnTo>
                <a:lnTo>
                  <a:pt x="0" y="2292064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6" name="Google Shape;86;p1"/>
          <p:cNvSpPr/>
          <p:nvPr/>
        </p:nvSpPr>
        <p:spPr>
          <a:xfrm flipH="1">
            <a:off x="10219396" y="1028700"/>
            <a:ext cx="8908904" cy="8229600"/>
          </a:xfrm>
          <a:custGeom>
            <a:avLst/>
            <a:gdLst/>
            <a:ahLst/>
            <a:cxnLst/>
            <a:rect l="l" t="t" r="r" b="b"/>
            <a:pathLst>
              <a:path w="8908904" h="8229600" extrusionOk="0">
                <a:moveTo>
                  <a:pt x="8908904" y="0"/>
                </a:moveTo>
                <a:lnTo>
                  <a:pt x="0" y="0"/>
                </a:lnTo>
                <a:lnTo>
                  <a:pt x="0" y="8229600"/>
                </a:lnTo>
                <a:lnTo>
                  <a:pt x="8908904" y="8229600"/>
                </a:lnTo>
                <a:lnTo>
                  <a:pt x="8908904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7" name="Google Shape;87;p1"/>
          <p:cNvSpPr/>
          <p:nvPr/>
        </p:nvSpPr>
        <p:spPr>
          <a:xfrm flipH="1">
            <a:off x="7970876" y="7685907"/>
            <a:ext cx="1572393" cy="1572393"/>
          </a:xfrm>
          <a:custGeom>
            <a:avLst/>
            <a:gdLst/>
            <a:ahLst/>
            <a:cxnLst/>
            <a:rect l="l" t="t" r="r" b="b"/>
            <a:pathLst>
              <a:path w="1572393" h="1572393" extrusionOk="0">
                <a:moveTo>
                  <a:pt x="1572393" y="0"/>
                </a:moveTo>
                <a:lnTo>
                  <a:pt x="0" y="0"/>
                </a:lnTo>
                <a:lnTo>
                  <a:pt x="0" y="1572393"/>
                </a:lnTo>
                <a:lnTo>
                  <a:pt x="1572393" y="1572393"/>
                </a:lnTo>
                <a:lnTo>
                  <a:pt x="1572393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8" name="Google Shape;88;p1"/>
          <p:cNvSpPr txBox="1"/>
          <p:nvPr/>
        </p:nvSpPr>
        <p:spPr>
          <a:xfrm>
            <a:off x="1028700" y="3824884"/>
            <a:ext cx="7728300" cy="26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Create a Website with </a:t>
            </a:r>
            <a:endParaRPr/>
          </a:p>
          <a:p>
            <a:pPr marL="0" marR="0" lvl="0" indent="0" algn="l" rtl="0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99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WordPress in One Hour</a:t>
            </a:r>
            <a:endParaRPr/>
          </a:p>
          <a:p>
            <a:pPr marL="0" marR="0" lvl="0" indent="0" algn="l" rtl="0">
              <a:lnSpc>
                <a:spcPct val="10127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699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127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699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1213055" y="5494980"/>
            <a:ext cx="3139500" cy="6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312740"/>
                </a:solidFill>
                <a:latin typeface="Arial"/>
                <a:ea typeface="Arial"/>
                <a:cs typeface="Arial"/>
                <a:sym typeface="Arial"/>
              </a:rPr>
              <a:t>Start Now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1028700" y="8854440"/>
            <a:ext cx="45954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www.Trainyit.com</a:t>
            </a:r>
            <a:endParaRPr/>
          </a:p>
        </p:txBody>
      </p:sp>
      <p:pic>
        <p:nvPicPr>
          <p:cNvPr id="10" name="Picture 9" descr="M:\Untitled-1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90481" y="9482310"/>
            <a:ext cx="5507038" cy="3603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/>
          <p:nvPr/>
        </p:nvSpPr>
        <p:spPr>
          <a:xfrm>
            <a:off x="1028700" y="1028700"/>
            <a:ext cx="16233256" cy="8271899"/>
          </a:xfrm>
          <a:custGeom>
            <a:avLst/>
            <a:gdLst/>
            <a:ahLst/>
            <a:cxnLst/>
            <a:rect l="l" t="t" r="r" b="b"/>
            <a:pathLst>
              <a:path w="16233256" h="8271899" extrusionOk="0">
                <a:moveTo>
                  <a:pt x="0" y="0"/>
                </a:moveTo>
                <a:lnTo>
                  <a:pt x="16233256" y="0"/>
                </a:lnTo>
                <a:lnTo>
                  <a:pt x="16233256" y="8271899"/>
                </a:lnTo>
                <a:lnTo>
                  <a:pt x="0" y="82718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7999"/>
            </a:blip>
            <a:stretch>
              <a:fillRect b="-9405"/>
            </a:stretch>
          </a:blipFill>
          <a:ln>
            <a:noFill/>
          </a:ln>
        </p:spPr>
      </p:sp>
      <p:sp>
        <p:nvSpPr>
          <p:cNvPr id="96" name="Google Shape;96;p2"/>
          <p:cNvSpPr/>
          <p:nvPr/>
        </p:nvSpPr>
        <p:spPr>
          <a:xfrm>
            <a:off x="9464933" y="2214976"/>
            <a:ext cx="7495348" cy="7301147"/>
          </a:xfrm>
          <a:custGeom>
            <a:avLst/>
            <a:gdLst/>
            <a:ahLst/>
            <a:cxnLst/>
            <a:rect l="l" t="t" r="r" b="b"/>
            <a:pathLst>
              <a:path w="7495348" h="7301147" extrusionOk="0">
                <a:moveTo>
                  <a:pt x="0" y="0"/>
                </a:moveTo>
                <a:lnTo>
                  <a:pt x="7495349" y="0"/>
                </a:lnTo>
                <a:lnTo>
                  <a:pt x="7495349" y="7301147"/>
                </a:lnTo>
                <a:lnTo>
                  <a:pt x="0" y="73011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7" name="Google Shape;97;p2"/>
          <p:cNvSpPr/>
          <p:nvPr/>
        </p:nvSpPr>
        <p:spPr>
          <a:xfrm>
            <a:off x="1028700" y="1028700"/>
            <a:ext cx="2158738" cy="1420842"/>
          </a:xfrm>
          <a:custGeom>
            <a:avLst/>
            <a:gdLst/>
            <a:ahLst/>
            <a:cxnLst/>
            <a:rect l="l" t="t" r="r" b="b"/>
            <a:pathLst>
              <a:path w="2158738" h="1420842" extrusionOk="0">
                <a:moveTo>
                  <a:pt x="0" y="0"/>
                </a:moveTo>
                <a:lnTo>
                  <a:pt x="2158738" y="0"/>
                </a:lnTo>
                <a:lnTo>
                  <a:pt x="2158738" y="1420842"/>
                </a:lnTo>
                <a:lnTo>
                  <a:pt x="0" y="14208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8" name="Google Shape;98;p2"/>
          <p:cNvSpPr/>
          <p:nvPr/>
        </p:nvSpPr>
        <p:spPr>
          <a:xfrm>
            <a:off x="9380729" y="705334"/>
            <a:ext cx="7627178" cy="7627178"/>
          </a:xfrm>
          <a:custGeom>
            <a:avLst/>
            <a:gdLst/>
            <a:ahLst/>
            <a:cxnLst/>
            <a:rect l="l" t="t" r="r" b="b"/>
            <a:pathLst>
              <a:path w="7627178" h="7627178" extrusionOk="0">
                <a:moveTo>
                  <a:pt x="0" y="0"/>
                </a:moveTo>
                <a:lnTo>
                  <a:pt x="7627178" y="0"/>
                </a:lnTo>
                <a:lnTo>
                  <a:pt x="7627178" y="7627178"/>
                </a:lnTo>
                <a:lnTo>
                  <a:pt x="0" y="76271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9" name="Google Shape;99;p2"/>
          <p:cNvSpPr txBox="1"/>
          <p:nvPr/>
        </p:nvSpPr>
        <p:spPr>
          <a:xfrm>
            <a:off x="1028700" y="3300358"/>
            <a:ext cx="8615278" cy="1218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399" b="1" i="0" u="none" strike="noStrike" cap="none">
                <a:solidFill>
                  <a:srgbClr val="312740"/>
                </a:solidFill>
                <a:latin typeface="Arial"/>
                <a:ea typeface="Arial"/>
                <a:cs typeface="Arial"/>
                <a:sym typeface="Arial"/>
              </a:rPr>
              <a:t>Welcome Message</a:t>
            </a:r>
            <a:endParaRPr/>
          </a:p>
        </p:txBody>
      </p:sp>
      <p:sp>
        <p:nvSpPr>
          <p:cNvPr id="100" name="Google Shape;100;p2"/>
          <p:cNvSpPr txBox="1"/>
          <p:nvPr/>
        </p:nvSpPr>
        <p:spPr>
          <a:xfrm>
            <a:off x="1028700" y="4849232"/>
            <a:ext cx="8115300" cy="337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5D53A5"/>
                </a:solidFill>
                <a:latin typeface="Arial"/>
                <a:ea typeface="Arial"/>
                <a:cs typeface="Arial"/>
                <a:sym typeface="Arial"/>
              </a:rPr>
              <a:t>Md. Shiddikur Rahaman Sadip is an accomplished Digital Marketing Specialist with expertise in Meta and Google Ads. He has successfully managed large-scale campaigns, achieving up to 800% ROI across diverse industries. Sadip excels in content strategy, IT infrastructure optimization, and business development. He has worked with leading brands, mentored digital bootcamps, and led high-performing teams. Recognized for his results-driven approach, Sadip continues to drive measurable growth and digital excellence.</a:t>
            </a:r>
            <a:endParaRPr/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>
              <a:solidFill>
                <a:srgbClr val="5D53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1028700" y="8719894"/>
            <a:ext cx="5554518" cy="538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 b="0" i="0" u="none" strike="noStrike" cap="none">
                <a:solidFill>
                  <a:srgbClr val="312740"/>
                </a:solidFill>
                <a:latin typeface="Arial"/>
                <a:ea typeface="Arial"/>
                <a:cs typeface="Arial"/>
                <a:sym typeface="Arial"/>
              </a:rPr>
              <a:t>www.hellosadip.com</a:t>
            </a:r>
            <a:endParaRPr/>
          </a:p>
        </p:txBody>
      </p:sp>
      <p:pic>
        <p:nvPicPr>
          <p:cNvPr id="9" name="Picture 8" descr="M:\Untitled-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90481" y="9482310"/>
            <a:ext cx="5507038" cy="3603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/>
          <p:nvPr/>
        </p:nvSpPr>
        <p:spPr>
          <a:xfrm>
            <a:off x="1028700" y="1028700"/>
            <a:ext cx="16233256" cy="8271899"/>
          </a:xfrm>
          <a:custGeom>
            <a:avLst/>
            <a:gdLst/>
            <a:ahLst/>
            <a:cxnLst/>
            <a:rect l="l" t="t" r="r" b="b"/>
            <a:pathLst>
              <a:path w="16233256" h="8271899" extrusionOk="0">
                <a:moveTo>
                  <a:pt x="0" y="0"/>
                </a:moveTo>
                <a:lnTo>
                  <a:pt x="16233256" y="0"/>
                </a:lnTo>
                <a:lnTo>
                  <a:pt x="16233256" y="8271899"/>
                </a:lnTo>
                <a:lnTo>
                  <a:pt x="0" y="82718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7999"/>
            </a:blip>
            <a:stretch>
              <a:fillRect b="-9405"/>
            </a:stretch>
          </a:blipFill>
          <a:ln>
            <a:noFill/>
          </a:ln>
        </p:spPr>
      </p:sp>
      <p:sp>
        <p:nvSpPr>
          <p:cNvPr id="107" name="Google Shape;107;p3"/>
          <p:cNvSpPr/>
          <p:nvPr/>
        </p:nvSpPr>
        <p:spPr>
          <a:xfrm>
            <a:off x="1028700" y="8707876"/>
            <a:ext cx="4438418" cy="543898"/>
          </a:xfrm>
          <a:custGeom>
            <a:avLst/>
            <a:gdLst/>
            <a:ahLst/>
            <a:cxnLst/>
            <a:rect l="l" t="t" r="r" b="b"/>
            <a:pathLst>
              <a:path w="5389115" h="660400" extrusionOk="0">
                <a:moveTo>
                  <a:pt x="5264655" y="660400"/>
                </a:moveTo>
                <a:lnTo>
                  <a:pt x="124460" y="660400"/>
                </a:lnTo>
                <a:cubicBezTo>
                  <a:pt x="55880" y="660400"/>
                  <a:pt x="0" y="604520"/>
                  <a:pt x="0" y="53594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5264655" y="0"/>
                </a:lnTo>
                <a:cubicBezTo>
                  <a:pt x="5333235" y="0"/>
                  <a:pt x="5389115" y="55880"/>
                  <a:pt x="5389115" y="124460"/>
                </a:cubicBezTo>
                <a:lnTo>
                  <a:pt x="5389115" y="535940"/>
                </a:lnTo>
                <a:cubicBezTo>
                  <a:pt x="5389115" y="604520"/>
                  <a:pt x="5333235" y="660400"/>
                  <a:pt x="5264655" y="660400"/>
                </a:cubicBezTo>
                <a:close/>
              </a:path>
            </a:pathLst>
          </a:custGeom>
          <a:solidFill>
            <a:srgbClr val="FAB7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"/>
          <p:cNvSpPr/>
          <p:nvPr/>
        </p:nvSpPr>
        <p:spPr>
          <a:xfrm>
            <a:off x="-938410" y="-360176"/>
            <a:ext cx="3934220" cy="2589432"/>
          </a:xfrm>
          <a:custGeom>
            <a:avLst/>
            <a:gdLst/>
            <a:ahLst/>
            <a:cxnLst/>
            <a:rect l="l" t="t" r="r" b="b"/>
            <a:pathLst>
              <a:path w="3934220" h="2589432" extrusionOk="0">
                <a:moveTo>
                  <a:pt x="0" y="0"/>
                </a:moveTo>
                <a:lnTo>
                  <a:pt x="3934220" y="0"/>
                </a:lnTo>
                <a:lnTo>
                  <a:pt x="3934220" y="2589432"/>
                </a:lnTo>
                <a:lnTo>
                  <a:pt x="0" y="25894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9" name="Google Shape;109;p3"/>
          <p:cNvSpPr txBox="1"/>
          <p:nvPr/>
        </p:nvSpPr>
        <p:spPr>
          <a:xfrm>
            <a:off x="1028700" y="2076856"/>
            <a:ext cx="9824238" cy="1381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71" b="1" i="0" u="none" strike="noStrike" cap="none">
                <a:solidFill>
                  <a:srgbClr val="312740"/>
                </a:solidFill>
                <a:latin typeface="Arial"/>
                <a:ea typeface="Arial"/>
                <a:cs typeface="Arial"/>
                <a:sym typeface="Arial"/>
              </a:rPr>
              <a:t>Why You Need a Portfolio Website</a:t>
            </a:r>
            <a:endParaRPr/>
          </a:p>
          <a:p>
            <a:pPr marL="0" marR="0" lvl="0" indent="0" algn="l" rtl="0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771" b="1" i="0" u="none" strike="noStrike" cap="none">
              <a:solidFill>
                <a:srgbClr val="3127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813614" y="3008957"/>
            <a:ext cx="7250742" cy="135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38955" marR="0" lvl="1" indent="-269477" algn="l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5D53A5"/>
              </a:buClr>
              <a:buSzPts val="2496"/>
              <a:buFont typeface="Arial"/>
              <a:buChar char="•"/>
            </a:pPr>
            <a:r>
              <a:rPr lang="en-US" sz="2496" b="0" i="0" u="none" strike="noStrike" cap="none">
                <a:solidFill>
                  <a:srgbClr val="5D53A5"/>
                </a:solidFill>
                <a:latin typeface="Arial"/>
                <a:ea typeface="Arial"/>
                <a:cs typeface="Arial"/>
                <a:sym typeface="Arial"/>
              </a:rPr>
              <a:t>Showcases your skills, work, and achievements professionally.</a:t>
            </a:r>
            <a:endParaRPr/>
          </a:p>
          <a:p>
            <a:pPr marL="0" marR="0" lvl="0" indent="0" algn="l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96" b="0" i="0" u="none" strike="noStrike" cap="none">
              <a:solidFill>
                <a:srgbClr val="5D53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1357510" y="8735033"/>
            <a:ext cx="3765305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312740"/>
                </a:solidFill>
                <a:latin typeface="Arial"/>
                <a:ea typeface="Arial"/>
                <a:cs typeface="Arial"/>
                <a:sym typeface="Arial"/>
              </a:rPr>
              <a:t>www.hellosadip.com</a:t>
            </a:r>
            <a:endParaRPr/>
          </a:p>
        </p:txBody>
      </p:sp>
      <p:sp>
        <p:nvSpPr>
          <p:cNvPr id="112" name="Google Shape;112;p3"/>
          <p:cNvSpPr/>
          <p:nvPr/>
        </p:nvSpPr>
        <p:spPr>
          <a:xfrm>
            <a:off x="7881423" y="1070999"/>
            <a:ext cx="11756571" cy="8229600"/>
          </a:xfrm>
          <a:custGeom>
            <a:avLst/>
            <a:gdLst/>
            <a:ahLst/>
            <a:cxnLst/>
            <a:rect l="l" t="t" r="r" b="b"/>
            <a:pathLst>
              <a:path w="11756571" h="8229600" extrusionOk="0">
                <a:moveTo>
                  <a:pt x="0" y="0"/>
                </a:moveTo>
                <a:lnTo>
                  <a:pt x="11756571" y="0"/>
                </a:lnTo>
                <a:lnTo>
                  <a:pt x="1175657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13" name="Google Shape;113;p3"/>
          <p:cNvSpPr txBox="1"/>
          <p:nvPr/>
        </p:nvSpPr>
        <p:spPr>
          <a:xfrm>
            <a:off x="813614" y="4079420"/>
            <a:ext cx="7250742" cy="135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38955" marR="0" lvl="1" indent="-269477" algn="l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5D53A5"/>
              </a:buClr>
              <a:buSzPts val="2496"/>
              <a:buFont typeface="Arial"/>
              <a:buChar char="•"/>
            </a:pPr>
            <a:r>
              <a:rPr lang="en-US" sz="2496" b="0" i="0" u="none" strike="noStrike" cap="none">
                <a:solidFill>
                  <a:srgbClr val="5D53A5"/>
                </a:solidFill>
                <a:latin typeface="Arial"/>
                <a:ea typeface="Arial"/>
                <a:cs typeface="Arial"/>
                <a:sym typeface="Arial"/>
              </a:rPr>
              <a:t>Builds trust and credibility with potential clients or employers.</a:t>
            </a:r>
            <a:endParaRPr/>
          </a:p>
          <a:p>
            <a:pPr marL="0" marR="0" lvl="0" indent="0" algn="l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96" b="0" i="0" u="none" strike="noStrike" cap="none">
              <a:solidFill>
                <a:srgbClr val="5D53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813614" y="5146592"/>
            <a:ext cx="7250742" cy="915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38955" marR="0" lvl="1" indent="-269477" algn="l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5D53A5"/>
              </a:buClr>
              <a:buSzPts val="2496"/>
              <a:buFont typeface="Arial"/>
              <a:buChar char="•"/>
            </a:pPr>
            <a:r>
              <a:rPr lang="en-US" sz="2496" b="0" i="0" u="none" strike="noStrike" cap="none">
                <a:solidFill>
                  <a:srgbClr val="5D53A5"/>
                </a:solidFill>
                <a:latin typeface="Arial"/>
                <a:ea typeface="Arial"/>
                <a:cs typeface="Arial"/>
                <a:sym typeface="Arial"/>
              </a:rPr>
              <a:t>Creates a personal brand and online presence.</a:t>
            </a:r>
            <a:endParaRPr/>
          </a:p>
          <a:p>
            <a:pPr marL="0" marR="0" lvl="0" indent="0" algn="l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96" b="0" i="0" u="none" strike="noStrike" cap="none">
              <a:solidFill>
                <a:srgbClr val="5D53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813614" y="5816873"/>
            <a:ext cx="7250742" cy="915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38955" marR="0" lvl="1" indent="-269477" algn="l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5D53A5"/>
              </a:buClr>
              <a:buSzPts val="2496"/>
              <a:buFont typeface="Arial"/>
              <a:buChar char="•"/>
            </a:pPr>
            <a:r>
              <a:rPr lang="en-US" sz="2496" b="0" i="0" u="none" strike="noStrike" cap="none">
                <a:solidFill>
                  <a:srgbClr val="5D53A5"/>
                </a:solidFill>
                <a:latin typeface="Arial"/>
                <a:ea typeface="Arial"/>
                <a:cs typeface="Arial"/>
                <a:sym typeface="Arial"/>
              </a:rPr>
              <a:t>Helps you stand out in a competitive market.</a:t>
            </a:r>
            <a:endParaRPr/>
          </a:p>
          <a:p>
            <a:pPr marL="0" marR="0" lvl="0" indent="0" algn="l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96" b="0" i="0" u="none" strike="noStrike" cap="none">
              <a:solidFill>
                <a:srgbClr val="5D53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813614" y="6636628"/>
            <a:ext cx="7250742" cy="915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38955" marR="0" lvl="1" indent="-269477" algn="l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5D53A5"/>
              </a:buClr>
              <a:buSzPts val="2496"/>
              <a:buFont typeface="Arial"/>
              <a:buChar char="•"/>
            </a:pPr>
            <a:r>
              <a:rPr lang="en-US" sz="2496" b="0" i="0" u="none" strike="noStrike" cap="none">
                <a:solidFill>
                  <a:srgbClr val="5D53A5"/>
                </a:solidFill>
                <a:latin typeface="Arial"/>
                <a:ea typeface="Arial"/>
                <a:cs typeface="Arial"/>
                <a:sym typeface="Arial"/>
              </a:rPr>
              <a:t>Makes it easy for people to contact and hire you.</a:t>
            </a:r>
            <a:endParaRPr/>
          </a:p>
          <a:p>
            <a:pPr marL="0" marR="0" lvl="0" indent="0" algn="l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96" b="0" i="0" u="none" strike="noStrike" cap="none">
              <a:solidFill>
                <a:srgbClr val="5D53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Picture 12" descr="M:\Untitled-1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90481" y="9482310"/>
            <a:ext cx="5507038" cy="3603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/>
          <p:nvPr/>
        </p:nvSpPr>
        <p:spPr>
          <a:xfrm>
            <a:off x="1028700" y="1028700"/>
            <a:ext cx="16233256" cy="8271899"/>
          </a:xfrm>
          <a:custGeom>
            <a:avLst/>
            <a:gdLst/>
            <a:ahLst/>
            <a:cxnLst/>
            <a:rect l="l" t="t" r="r" b="b"/>
            <a:pathLst>
              <a:path w="16233256" h="8271899" extrusionOk="0">
                <a:moveTo>
                  <a:pt x="0" y="0"/>
                </a:moveTo>
                <a:lnTo>
                  <a:pt x="16233256" y="0"/>
                </a:lnTo>
                <a:lnTo>
                  <a:pt x="16233256" y="8271899"/>
                </a:lnTo>
                <a:lnTo>
                  <a:pt x="0" y="82718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7999"/>
            </a:blip>
            <a:stretch>
              <a:fillRect b="-9405"/>
            </a:stretch>
          </a:blipFill>
          <a:ln>
            <a:noFill/>
          </a:ln>
        </p:spPr>
      </p:sp>
      <p:sp>
        <p:nvSpPr>
          <p:cNvPr id="122" name="Google Shape;122;p4"/>
          <p:cNvSpPr txBox="1"/>
          <p:nvPr/>
        </p:nvSpPr>
        <p:spPr>
          <a:xfrm>
            <a:off x="1028700" y="2320849"/>
            <a:ext cx="6443660" cy="453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312740"/>
                </a:solidFill>
                <a:latin typeface="Arial"/>
                <a:ea typeface="Arial"/>
                <a:cs typeface="Arial"/>
                <a:sym typeface="Arial"/>
              </a:rPr>
              <a:t>Vision</a:t>
            </a:r>
            <a:endParaRPr/>
          </a:p>
        </p:txBody>
      </p:sp>
      <p:sp>
        <p:nvSpPr>
          <p:cNvPr id="123" name="Google Shape;123;p4"/>
          <p:cNvSpPr txBox="1"/>
          <p:nvPr/>
        </p:nvSpPr>
        <p:spPr>
          <a:xfrm>
            <a:off x="1028700" y="4736305"/>
            <a:ext cx="6443660" cy="453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312740"/>
                </a:solidFill>
                <a:latin typeface="Arial"/>
                <a:ea typeface="Arial"/>
                <a:cs typeface="Arial"/>
                <a:sym typeface="Arial"/>
              </a:rPr>
              <a:t>Mission</a:t>
            </a:r>
            <a:endParaRPr/>
          </a:p>
        </p:txBody>
      </p:sp>
      <p:sp>
        <p:nvSpPr>
          <p:cNvPr id="124" name="Google Shape;124;p4"/>
          <p:cNvSpPr txBox="1"/>
          <p:nvPr/>
        </p:nvSpPr>
        <p:spPr>
          <a:xfrm>
            <a:off x="1028700" y="2853759"/>
            <a:ext cx="7284852" cy="1146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5D53A5"/>
                </a:solidFill>
                <a:latin typeface="Arial"/>
                <a:ea typeface="Arial"/>
                <a:cs typeface="Arial"/>
                <a:sym typeface="Arial"/>
              </a:rPr>
              <a:t>To make website creation simple and accessible for everyone, helping individuals build their own professional websites quickly and confidently without technical skills.</a:t>
            </a:r>
            <a:endParaRPr/>
          </a:p>
        </p:txBody>
      </p:sp>
      <p:sp>
        <p:nvSpPr>
          <p:cNvPr id="125" name="Google Shape;125;p4"/>
          <p:cNvSpPr txBox="1"/>
          <p:nvPr/>
        </p:nvSpPr>
        <p:spPr>
          <a:xfrm>
            <a:off x="1028700" y="5456314"/>
            <a:ext cx="941252" cy="798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>
                <a:solidFill>
                  <a:srgbClr val="312740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  <p:sp>
        <p:nvSpPr>
          <p:cNvPr id="126" name="Google Shape;126;p4"/>
          <p:cNvSpPr txBox="1"/>
          <p:nvPr/>
        </p:nvSpPr>
        <p:spPr>
          <a:xfrm>
            <a:off x="1028700" y="6407910"/>
            <a:ext cx="941252" cy="798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>
                <a:solidFill>
                  <a:srgbClr val="312740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sp>
        <p:nvSpPr>
          <p:cNvPr id="127" name="Google Shape;127;p4"/>
          <p:cNvSpPr txBox="1"/>
          <p:nvPr/>
        </p:nvSpPr>
        <p:spPr>
          <a:xfrm>
            <a:off x="1028700" y="7408492"/>
            <a:ext cx="941252" cy="798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>
                <a:solidFill>
                  <a:srgbClr val="312740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/>
          </a:p>
        </p:txBody>
      </p:sp>
      <p:sp>
        <p:nvSpPr>
          <p:cNvPr id="128" name="Google Shape;128;p4"/>
          <p:cNvSpPr txBox="1"/>
          <p:nvPr/>
        </p:nvSpPr>
        <p:spPr>
          <a:xfrm>
            <a:off x="2125880" y="5691581"/>
            <a:ext cx="5728051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5D53A5"/>
                </a:solidFill>
                <a:latin typeface="Arial"/>
                <a:ea typeface="Arial"/>
                <a:cs typeface="Arial"/>
                <a:sym typeface="Arial"/>
              </a:rPr>
              <a:t>Teach website building in a simple, practical way.</a:t>
            </a:r>
            <a:endParaRPr/>
          </a:p>
        </p:txBody>
      </p:sp>
      <p:sp>
        <p:nvSpPr>
          <p:cNvPr id="129" name="Google Shape;129;p4"/>
          <p:cNvSpPr txBox="1"/>
          <p:nvPr/>
        </p:nvSpPr>
        <p:spPr>
          <a:xfrm>
            <a:off x="2125880" y="6633157"/>
            <a:ext cx="5728051" cy="775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5D53A5"/>
                </a:solidFill>
                <a:latin typeface="Arial"/>
                <a:ea typeface="Arial"/>
                <a:cs typeface="Arial"/>
                <a:sym typeface="Arial"/>
              </a:rPr>
              <a:t>Guide learners to launch a website within 1 hour.</a:t>
            </a:r>
            <a:endParaRPr/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>
              <a:solidFill>
                <a:srgbClr val="5D53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4"/>
          <p:cNvSpPr txBox="1"/>
          <p:nvPr/>
        </p:nvSpPr>
        <p:spPr>
          <a:xfrm>
            <a:off x="2125880" y="7551367"/>
            <a:ext cx="5728051" cy="775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5D53A5"/>
                </a:solidFill>
                <a:latin typeface="Arial"/>
                <a:ea typeface="Arial"/>
                <a:cs typeface="Arial"/>
                <a:sym typeface="Arial"/>
              </a:rPr>
              <a:t>Build digital skills and self-confidence.</a:t>
            </a:r>
            <a:endParaRPr/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>
              <a:solidFill>
                <a:srgbClr val="5D53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4"/>
          <p:cNvSpPr/>
          <p:nvPr/>
        </p:nvSpPr>
        <p:spPr>
          <a:xfrm>
            <a:off x="8648019" y="1175657"/>
            <a:ext cx="11287481" cy="8229600"/>
          </a:xfrm>
          <a:custGeom>
            <a:avLst/>
            <a:gdLst/>
            <a:ahLst/>
            <a:cxnLst/>
            <a:rect l="l" t="t" r="r" b="b"/>
            <a:pathLst>
              <a:path w="11287481" h="8229600" extrusionOk="0">
                <a:moveTo>
                  <a:pt x="0" y="0"/>
                </a:moveTo>
                <a:lnTo>
                  <a:pt x="11287481" y="0"/>
                </a:lnTo>
                <a:lnTo>
                  <a:pt x="1128748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2" name="Google Shape;132;p4"/>
          <p:cNvSpPr txBox="1"/>
          <p:nvPr/>
        </p:nvSpPr>
        <p:spPr>
          <a:xfrm>
            <a:off x="1028700" y="606984"/>
            <a:ext cx="9034125" cy="1218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399" b="1" i="0" u="none" strike="noStrike" cap="none">
                <a:solidFill>
                  <a:srgbClr val="312740"/>
                </a:solidFill>
                <a:latin typeface="Arial"/>
                <a:ea typeface="Arial"/>
                <a:cs typeface="Arial"/>
                <a:sym typeface="Arial"/>
              </a:rPr>
              <a:t>Vision And Mission</a:t>
            </a:r>
            <a:endParaRPr/>
          </a:p>
        </p:txBody>
      </p:sp>
      <p:pic>
        <p:nvPicPr>
          <p:cNvPr id="14" name="Picture 13" descr="M:\Untitled-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90481" y="9482310"/>
            <a:ext cx="5507038" cy="3603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"/>
          <p:cNvSpPr/>
          <p:nvPr/>
        </p:nvSpPr>
        <p:spPr>
          <a:xfrm>
            <a:off x="1028700" y="1028700"/>
            <a:ext cx="16233256" cy="8271899"/>
          </a:xfrm>
          <a:custGeom>
            <a:avLst/>
            <a:gdLst/>
            <a:ahLst/>
            <a:cxnLst/>
            <a:rect l="l" t="t" r="r" b="b"/>
            <a:pathLst>
              <a:path w="16233256" h="8271899" extrusionOk="0">
                <a:moveTo>
                  <a:pt x="0" y="0"/>
                </a:moveTo>
                <a:lnTo>
                  <a:pt x="16233256" y="0"/>
                </a:lnTo>
                <a:lnTo>
                  <a:pt x="16233256" y="8271899"/>
                </a:lnTo>
                <a:lnTo>
                  <a:pt x="0" y="82718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7999"/>
            </a:blip>
            <a:stretch>
              <a:fillRect b="-9405"/>
            </a:stretch>
          </a:blipFill>
          <a:ln>
            <a:noFill/>
          </a:ln>
        </p:spPr>
      </p:sp>
      <p:grpSp>
        <p:nvGrpSpPr>
          <p:cNvPr id="138" name="Google Shape;138;p5"/>
          <p:cNvGrpSpPr/>
          <p:nvPr/>
        </p:nvGrpSpPr>
        <p:grpSpPr>
          <a:xfrm>
            <a:off x="2499240" y="5449889"/>
            <a:ext cx="1840303" cy="1840303"/>
            <a:chOff x="0" y="0"/>
            <a:chExt cx="812800" cy="812800"/>
          </a:xfrm>
        </p:grpSpPr>
        <p:sp>
          <p:nvSpPr>
            <p:cNvPr id="139" name="Google Shape;139;p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D53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" name="Google Shape;141;p5"/>
          <p:cNvGrpSpPr/>
          <p:nvPr/>
        </p:nvGrpSpPr>
        <p:grpSpPr>
          <a:xfrm>
            <a:off x="8223848" y="5449889"/>
            <a:ext cx="1840303" cy="1840303"/>
            <a:chOff x="0" y="0"/>
            <a:chExt cx="812800" cy="812800"/>
          </a:xfrm>
        </p:grpSpPr>
        <p:sp>
          <p:nvSpPr>
            <p:cNvPr id="142" name="Google Shape;142;p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D53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4" name="Google Shape;144;p5"/>
          <p:cNvGrpSpPr/>
          <p:nvPr/>
        </p:nvGrpSpPr>
        <p:grpSpPr>
          <a:xfrm>
            <a:off x="13948207" y="5449889"/>
            <a:ext cx="1840303" cy="1840303"/>
            <a:chOff x="0" y="0"/>
            <a:chExt cx="812800" cy="812800"/>
          </a:xfrm>
        </p:grpSpPr>
        <p:sp>
          <p:nvSpPr>
            <p:cNvPr id="145" name="Google Shape;145;p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D53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7" name="Google Shape;147;p5"/>
          <p:cNvSpPr/>
          <p:nvPr/>
        </p:nvSpPr>
        <p:spPr>
          <a:xfrm>
            <a:off x="10528275" y="1028700"/>
            <a:ext cx="6731025" cy="3783598"/>
          </a:xfrm>
          <a:custGeom>
            <a:avLst/>
            <a:gdLst/>
            <a:ahLst/>
            <a:cxnLst/>
            <a:rect l="l" t="t" r="r" b="b"/>
            <a:pathLst>
              <a:path w="6731025" h="3783598" extrusionOk="0">
                <a:moveTo>
                  <a:pt x="0" y="0"/>
                </a:moveTo>
                <a:lnTo>
                  <a:pt x="6731025" y="0"/>
                </a:lnTo>
                <a:lnTo>
                  <a:pt x="6731025" y="3783598"/>
                </a:lnTo>
                <a:lnTo>
                  <a:pt x="0" y="37835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113" b="-29851"/>
            </a:stretch>
          </a:blipFill>
          <a:ln>
            <a:noFill/>
          </a:ln>
        </p:spPr>
      </p:sp>
      <p:sp>
        <p:nvSpPr>
          <p:cNvPr id="148" name="Google Shape;148;p5"/>
          <p:cNvSpPr/>
          <p:nvPr/>
        </p:nvSpPr>
        <p:spPr>
          <a:xfrm>
            <a:off x="3159678" y="5896757"/>
            <a:ext cx="519428" cy="946566"/>
          </a:xfrm>
          <a:custGeom>
            <a:avLst/>
            <a:gdLst/>
            <a:ahLst/>
            <a:cxnLst/>
            <a:rect l="l" t="t" r="r" b="b"/>
            <a:pathLst>
              <a:path w="519428" h="946566" extrusionOk="0">
                <a:moveTo>
                  <a:pt x="0" y="0"/>
                </a:moveTo>
                <a:lnTo>
                  <a:pt x="519428" y="0"/>
                </a:lnTo>
                <a:lnTo>
                  <a:pt x="519428" y="946566"/>
                </a:lnTo>
                <a:lnTo>
                  <a:pt x="0" y="946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9" name="Google Shape;149;p5"/>
          <p:cNvSpPr/>
          <p:nvPr/>
        </p:nvSpPr>
        <p:spPr>
          <a:xfrm>
            <a:off x="8612108" y="6038838"/>
            <a:ext cx="1066440" cy="762020"/>
          </a:xfrm>
          <a:custGeom>
            <a:avLst/>
            <a:gdLst/>
            <a:ahLst/>
            <a:cxnLst/>
            <a:rect l="l" t="t" r="r" b="b"/>
            <a:pathLst>
              <a:path w="1066440" h="762020" extrusionOk="0">
                <a:moveTo>
                  <a:pt x="0" y="0"/>
                </a:moveTo>
                <a:lnTo>
                  <a:pt x="1066440" y="0"/>
                </a:lnTo>
                <a:lnTo>
                  <a:pt x="1066440" y="762019"/>
                </a:lnTo>
                <a:lnTo>
                  <a:pt x="0" y="7620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0" name="Google Shape;150;p5"/>
          <p:cNvSpPr/>
          <p:nvPr/>
        </p:nvSpPr>
        <p:spPr>
          <a:xfrm>
            <a:off x="14418847" y="5954651"/>
            <a:ext cx="899024" cy="846206"/>
          </a:xfrm>
          <a:custGeom>
            <a:avLst/>
            <a:gdLst/>
            <a:ahLst/>
            <a:cxnLst/>
            <a:rect l="l" t="t" r="r" b="b"/>
            <a:pathLst>
              <a:path w="899024" h="846206" extrusionOk="0">
                <a:moveTo>
                  <a:pt x="0" y="0"/>
                </a:moveTo>
                <a:lnTo>
                  <a:pt x="899024" y="0"/>
                </a:lnTo>
                <a:lnTo>
                  <a:pt x="899024" y="846206"/>
                </a:lnTo>
                <a:lnTo>
                  <a:pt x="0" y="8462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1" name="Google Shape;151;p5"/>
          <p:cNvSpPr txBox="1"/>
          <p:nvPr/>
        </p:nvSpPr>
        <p:spPr>
          <a:xfrm>
            <a:off x="1028700" y="781050"/>
            <a:ext cx="6743012" cy="1218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399" b="1" i="0" u="none" strike="noStrike" cap="none">
                <a:solidFill>
                  <a:srgbClr val="312740"/>
                </a:solidFill>
                <a:latin typeface="Arial"/>
                <a:ea typeface="Arial"/>
                <a:cs typeface="Arial"/>
                <a:sym typeface="Arial"/>
              </a:rPr>
              <a:t>Achievement</a:t>
            </a:r>
            <a:endParaRPr/>
          </a:p>
        </p:txBody>
      </p:sp>
      <p:sp>
        <p:nvSpPr>
          <p:cNvPr id="152" name="Google Shape;152;p5"/>
          <p:cNvSpPr txBox="1"/>
          <p:nvPr/>
        </p:nvSpPr>
        <p:spPr>
          <a:xfrm>
            <a:off x="1028700" y="2179588"/>
            <a:ext cx="8578636" cy="2261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5D53A5"/>
                </a:solidFill>
                <a:latin typeface="Arial"/>
                <a:ea typeface="Arial"/>
                <a:cs typeface="Arial"/>
                <a:sym typeface="Arial"/>
              </a:rPr>
              <a:t>By completing this course, you will be able to create and launch a fully functional WordPress website within just one hour. You will gain hands-on experience in domain and hosting setup, WordPress installation, and website customization without any coding knowledge. This course will also help you build a strong foundation in website management, giving you the confidence to maintain and update your own portfolio, business, or personal website independently.</a:t>
            </a:r>
            <a:endParaRPr/>
          </a:p>
        </p:txBody>
      </p:sp>
      <p:sp>
        <p:nvSpPr>
          <p:cNvPr id="153" name="Google Shape;153;p5"/>
          <p:cNvSpPr txBox="1"/>
          <p:nvPr/>
        </p:nvSpPr>
        <p:spPr>
          <a:xfrm>
            <a:off x="2035117" y="7499064"/>
            <a:ext cx="2768551" cy="453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312740"/>
                </a:solidFill>
                <a:latin typeface="Arial"/>
                <a:ea typeface="Arial"/>
                <a:cs typeface="Arial"/>
                <a:sym typeface="Arial"/>
              </a:rPr>
              <a:t>Website in 1 Hour</a:t>
            </a:r>
            <a:endParaRPr/>
          </a:p>
        </p:txBody>
      </p:sp>
      <p:sp>
        <p:nvSpPr>
          <p:cNvPr id="154" name="Google Shape;154;p5"/>
          <p:cNvSpPr txBox="1"/>
          <p:nvPr/>
        </p:nvSpPr>
        <p:spPr>
          <a:xfrm>
            <a:off x="7759725" y="7499064"/>
            <a:ext cx="2768551" cy="453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312740"/>
                </a:solidFill>
                <a:latin typeface="Arial"/>
                <a:ea typeface="Arial"/>
                <a:cs typeface="Arial"/>
                <a:sym typeface="Arial"/>
              </a:rPr>
              <a:t>No Coding Needed</a:t>
            </a:r>
            <a:endParaRPr/>
          </a:p>
        </p:txBody>
      </p:sp>
      <p:sp>
        <p:nvSpPr>
          <p:cNvPr id="155" name="Google Shape;155;p5"/>
          <p:cNvSpPr txBox="1"/>
          <p:nvPr/>
        </p:nvSpPr>
        <p:spPr>
          <a:xfrm>
            <a:off x="12979423" y="7511768"/>
            <a:ext cx="3777873" cy="1291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312740"/>
                </a:solidFill>
                <a:latin typeface="Arial"/>
                <a:ea typeface="Arial"/>
                <a:cs typeface="Arial"/>
                <a:sym typeface="Arial"/>
              </a:rPr>
              <a:t>Hands-On Practical Skills</a:t>
            </a:r>
            <a:endParaRPr/>
          </a:p>
          <a:p>
            <a:pPr marL="0" marR="0" lvl="0" indent="0" algn="ctr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>
              <a:solidFill>
                <a:srgbClr val="3127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>
              <a:solidFill>
                <a:srgbClr val="3127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5"/>
          <p:cNvSpPr txBox="1"/>
          <p:nvPr/>
        </p:nvSpPr>
        <p:spPr>
          <a:xfrm>
            <a:off x="1028949" y="8372828"/>
            <a:ext cx="4781384" cy="775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5D53A5"/>
                </a:solidFill>
                <a:latin typeface="Arial"/>
                <a:ea typeface="Arial"/>
                <a:cs typeface="Arial"/>
                <a:sym typeface="Arial"/>
              </a:rPr>
              <a:t>Learn to build and launch a complete website in just 60 minutes.</a:t>
            </a:r>
            <a:endParaRPr/>
          </a:p>
        </p:txBody>
      </p:sp>
      <p:sp>
        <p:nvSpPr>
          <p:cNvPr id="157" name="Google Shape;157;p5"/>
          <p:cNvSpPr txBox="1"/>
          <p:nvPr/>
        </p:nvSpPr>
        <p:spPr>
          <a:xfrm>
            <a:off x="6753308" y="8372828"/>
            <a:ext cx="4781384" cy="775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5D53A5"/>
                </a:solidFill>
                <a:latin typeface="Arial"/>
                <a:ea typeface="Arial"/>
                <a:cs typeface="Arial"/>
                <a:sym typeface="Arial"/>
              </a:rPr>
              <a:t>Create professional websites without writing a single line of code.</a:t>
            </a:r>
            <a:endParaRPr/>
          </a:p>
        </p:txBody>
      </p:sp>
      <p:sp>
        <p:nvSpPr>
          <p:cNvPr id="158" name="Google Shape;158;p5"/>
          <p:cNvSpPr txBox="1"/>
          <p:nvPr/>
        </p:nvSpPr>
        <p:spPr>
          <a:xfrm>
            <a:off x="12477667" y="8347467"/>
            <a:ext cx="4781384" cy="775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5D53A5"/>
                </a:solidFill>
                <a:latin typeface="Arial"/>
                <a:ea typeface="Arial"/>
                <a:cs typeface="Arial"/>
                <a:sym typeface="Arial"/>
              </a:rPr>
              <a:t>Gain real-world experience by building your own live website.</a:t>
            </a:r>
            <a:endParaRPr/>
          </a:p>
        </p:txBody>
      </p:sp>
      <p:pic>
        <p:nvPicPr>
          <p:cNvPr id="24" name="Picture 23" descr="M:\Untitled-1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90481" y="9482310"/>
            <a:ext cx="5507038" cy="3603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53A5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"/>
          <p:cNvSpPr txBox="1"/>
          <p:nvPr/>
        </p:nvSpPr>
        <p:spPr>
          <a:xfrm>
            <a:off x="4602927" y="4175940"/>
            <a:ext cx="9082146" cy="1999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432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Thanks</a:t>
            </a:r>
            <a:endParaRPr/>
          </a:p>
        </p:txBody>
      </p:sp>
      <p:sp>
        <p:nvSpPr>
          <p:cNvPr id="164" name="Google Shape;164;p6"/>
          <p:cNvSpPr txBox="1"/>
          <p:nvPr/>
        </p:nvSpPr>
        <p:spPr>
          <a:xfrm>
            <a:off x="5431410" y="8804910"/>
            <a:ext cx="7425180" cy="453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www.trainyit.com</a:t>
            </a:r>
            <a:endParaRPr/>
          </a:p>
        </p:txBody>
      </p:sp>
      <p:sp>
        <p:nvSpPr>
          <p:cNvPr id="165" name="Google Shape;165;p6"/>
          <p:cNvSpPr/>
          <p:nvPr/>
        </p:nvSpPr>
        <p:spPr>
          <a:xfrm>
            <a:off x="-1195048" y="4292916"/>
            <a:ext cx="4447497" cy="1701167"/>
          </a:xfrm>
          <a:custGeom>
            <a:avLst/>
            <a:gdLst/>
            <a:ahLst/>
            <a:cxnLst/>
            <a:rect l="l" t="t" r="r" b="b"/>
            <a:pathLst>
              <a:path w="4447497" h="1701167" extrusionOk="0">
                <a:moveTo>
                  <a:pt x="0" y="0"/>
                </a:moveTo>
                <a:lnTo>
                  <a:pt x="4447496" y="0"/>
                </a:lnTo>
                <a:lnTo>
                  <a:pt x="4447496" y="1701168"/>
                </a:lnTo>
                <a:lnTo>
                  <a:pt x="0" y="17011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6" name="Google Shape;166;p6"/>
          <p:cNvSpPr/>
          <p:nvPr/>
        </p:nvSpPr>
        <p:spPr>
          <a:xfrm>
            <a:off x="15035552" y="4292916"/>
            <a:ext cx="4447497" cy="1701167"/>
          </a:xfrm>
          <a:custGeom>
            <a:avLst/>
            <a:gdLst/>
            <a:ahLst/>
            <a:cxnLst/>
            <a:rect l="l" t="t" r="r" b="b"/>
            <a:pathLst>
              <a:path w="4447497" h="1701167" extrusionOk="0">
                <a:moveTo>
                  <a:pt x="0" y="0"/>
                </a:moveTo>
                <a:lnTo>
                  <a:pt x="4447496" y="0"/>
                </a:lnTo>
                <a:lnTo>
                  <a:pt x="4447496" y="1701168"/>
                </a:lnTo>
                <a:lnTo>
                  <a:pt x="0" y="17011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7" name="Google Shape;167;p6"/>
          <p:cNvSpPr/>
          <p:nvPr/>
        </p:nvSpPr>
        <p:spPr>
          <a:xfrm>
            <a:off x="8672413" y="3535788"/>
            <a:ext cx="943174" cy="621316"/>
          </a:xfrm>
          <a:custGeom>
            <a:avLst/>
            <a:gdLst/>
            <a:ahLst/>
            <a:cxnLst/>
            <a:rect l="l" t="t" r="r" b="b"/>
            <a:pathLst>
              <a:path w="943174" h="621316" extrusionOk="0">
                <a:moveTo>
                  <a:pt x="0" y="0"/>
                </a:moveTo>
                <a:lnTo>
                  <a:pt x="943174" y="0"/>
                </a:lnTo>
                <a:lnTo>
                  <a:pt x="943174" y="621317"/>
                </a:lnTo>
                <a:lnTo>
                  <a:pt x="0" y="6213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334</Words>
  <PresentationFormat>Custom</PresentationFormat>
  <Paragraphs>34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md maruf</cp:lastModifiedBy>
  <cp:revision>1</cp:revision>
  <dcterms:created xsi:type="dcterms:W3CDTF">2006-08-16T00:00:00Z</dcterms:created>
  <dcterms:modified xsi:type="dcterms:W3CDTF">2025-05-31T11:02:08Z</dcterms:modified>
</cp:coreProperties>
</file>